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4E9ED-0748-FF26-976C-D4CC0CF0D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E7744E-AB05-7C1A-03E2-427287B2D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CB185-ACB4-C842-0A95-2694BE74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2CBFD-5C31-A183-9392-649CF7D9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5C380-8B4A-E5D9-B5F7-BB58EFC5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738D5-157D-9D44-B739-8EF16488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08ACB2-B707-F179-A69D-6A1A883AE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991CB-A062-41A7-3935-41D136C5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C4EE6-6F62-DABE-03E3-793B66F0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9BEBB-D853-C6EA-9A0B-1AA927E7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3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BCFBBD-F061-447A-20DC-99226053B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0C3375-783E-D66D-EDE1-638E6A2F2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3C593-37D3-40C6-ED1E-CEB9247F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7380C3-1C2F-7BB5-38C9-6D40B2B9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5E6F11-AD81-FED3-8B16-023721D1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90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E6B4A-9E6C-C6DA-C879-89F79ED5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CBF1F-A608-C669-25AA-E3856B63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0D2F2-A018-8338-B2DE-F4B09FA9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71514C-DB4F-978E-1D4E-F85F30B3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FD703-BA34-0BFE-BE26-98F519E7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14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08A9F-094C-1AB3-CD02-228093C7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D5AF68-0DAE-F64B-CCDD-2ED28310E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C2DAD-65E2-110A-BE19-53BF22BA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27E60-B894-9AE4-8CC6-4CA49839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097F7-25BB-C15D-577B-61AEF426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63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769E5-8E46-CBC4-1B51-FCE6F1D1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E4B30-61AF-D461-02EA-C7A4B820D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B1D8DC-E2F1-1D6E-787B-A972640B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E20821-3207-419D-C878-27C676F6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404B7-4903-34F3-9E68-1CC0B3F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67A867-4C13-6FBB-C1FB-AE967108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22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0FAA9-ED88-9767-0C1A-F9C39FAE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27E5D-A8E4-C575-7490-80394C8E6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6020D8-CA2F-91ED-B679-DC8A854DF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A5B9B3-EC4E-C490-19B1-6A9C0470A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126B35-F782-0FC4-3863-219AE03A7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4088DE-119D-2333-A7C1-69803EC4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99384D-3367-4865-91E8-0B0E7F53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5B6C80-DC24-C522-FE56-190DBDC29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1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5BF19-6410-9A83-2387-7FF3E352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7C1BE7-4796-23B3-910F-67195B86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3FE112-0DCF-DCBA-5A03-3D5123DB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351BAC-CADA-40B2-9E70-AC7FD65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10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ABF095-40B1-973D-D878-CD7DC730D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3ECEA9-E484-C454-CC5F-597D0D06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CBC2D-9D76-08B3-C63D-38482DB2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6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37E97-DF2B-E590-FB1F-ABAE3EC4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C8E3F-0AED-3269-1F18-45856755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A1A78-0C5E-8F24-099D-6EDFB668A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6D857-6D13-59F3-E75B-0A1F3718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4299C-2DD6-2ACB-128C-000F0FA6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0D81D6-B4A3-3492-E429-96555471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80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BDE8E-FB9E-94A7-87EC-E96F8487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7B425E-4EE7-AA11-800C-B86456578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9C6B1C-CAC7-8D9C-CD39-53168FCFB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6A7E76-F823-8FBE-39BF-6265612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B1EB60-B373-2E9E-C397-20091044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7B3F6A-D1EA-0D69-0304-C482D062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47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6A66E3-3E41-B1BD-3DD9-5DF24032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9FFE4-C686-7BEF-CE9C-B40B40E37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7CD89-4232-0FA9-039E-AC4486E98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CAC1B-AD82-45EB-B92E-15375BE0E6D9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6C464-B22E-ECAA-3636-2C54460251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4E2C7-7364-781D-90B4-BD8B0BE5C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7AA7B-AE11-4B87-B78C-583F26A70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35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wBEKwkGvzg" TargetMode="External"/><Relationship Id="rId7" Type="http://schemas.openxmlformats.org/officeDocument/2006/relationships/image" Target="../media/image3.jpeg"/><Relationship Id="rId2" Type="http://schemas.openxmlformats.org/officeDocument/2006/relationships/hyperlink" Target="https://youtu.be/TgW9U0mVCk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naver.me/5JQRED9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youtube.com/watch?v=6wBEKwkGvzg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youtu.be/TgW9U0mVCk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naver.me/5JQRED9r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AB61888-641C-4FDF-D889-30FC92A0E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41347"/>
              </p:ext>
            </p:extLst>
          </p:nvPr>
        </p:nvGraphicFramePr>
        <p:xfrm>
          <a:off x="2477121" y="866125"/>
          <a:ext cx="6740526" cy="5462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842">
                  <a:extLst>
                    <a:ext uri="{9D8B030D-6E8A-4147-A177-3AD203B41FA5}">
                      <a16:colId xmlns:a16="http://schemas.microsoft.com/office/drawing/2014/main" val="1686756345"/>
                    </a:ext>
                  </a:extLst>
                </a:gridCol>
                <a:gridCol w="2246842">
                  <a:extLst>
                    <a:ext uri="{9D8B030D-6E8A-4147-A177-3AD203B41FA5}">
                      <a16:colId xmlns:a16="http://schemas.microsoft.com/office/drawing/2014/main" val="3432272889"/>
                    </a:ext>
                  </a:extLst>
                </a:gridCol>
                <a:gridCol w="2246842">
                  <a:extLst>
                    <a:ext uri="{9D8B030D-6E8A-4147-A177-3AD203B41FA5}">
                      <a16:colId xmlns:a16="http://schemas.microsoft.com/office/drawing/2014/main" val="2085760407"/>
                    </a:ext>
                  </a:extLst>
                </a:gridCol>
              </a:tblGrid>
              <a:tr h="1820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노안예방과 시력개선</a:t>
                      </a:r>
                      <a:r>
                        <a:rPr lang="en-US" altLang="ko-KR" sz="1400" dirty="0"/>
                        <a:t>! 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눈운동하기🙄 </a:t>
                      </a:r>
                      <a:r>
                        <a:rPr lang="ko-KR" altLang="en-US" sz="1400" dirty="0">
                          <a:hlinkClick r:id="rId2"/>
                        </a:rPr>
                        <a:t>클릭</a:t>
                      </a:r>
                      <a:endParaRPr lang="en-US" altLang="ko-KR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오늘은 내가 </a:t>
                      </a:r>
                      <a:r>
                        <a:rPr lang="ko-KR" altLang="en-US" sz="1400" dirty="0" err="1"/>
                        <a:t>우리팀</a:t>
                      </a:r>
                      <a:r>
                        <a:rPr lang="ko-KR" altLang="en-US" sz="1400" dirty="0"/>
                        <a:t>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 err="1"/>
                        <a:t>눈건강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알라미</a:t>
                      </a:r>
                      <a:r>
                        <a:rPr lang="en-US" altLang="ko-KR" sz="1400" dirty="0"/>
                        <a:t>⏰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노안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안구건조증 예방</a:t>
                      </a:r>
                      <a:r>
                        <a:rPr lang="en-US" altLang="ko-KR" sz="1400" dirty="0"/>
                        <a:t>!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깜빡임 운동하기😉 </a:t>
                      </a:r>
                      <a:r>
                        <a:rPr lang="ko-KR" altLang="en-US" sz="1400" dirty="0">
                          <a:hlinkClick r:id="rId3"/>
                        </a:rPr>
                        <a:t>클릭</a:t>
                      </a:r>
                      <a:endParaRPr lang="en-US" altLang="ko-KR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489515"/>
                  </a:ext>
                </a:extLst>
              </a:tr>
              <a:tr h="1820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눈건강상태 제출하기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(3/6~3/10)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📝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hlinkClick r:id="rId4"/>
                        </a:rPr>
                        <a:t>클릭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주간 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 성공한 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달력인증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! (3/24~27)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📅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</a:rPr>
                        <a:t>깜짝퀘스트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183605"/>
                  </a:ext>
                </a:extLst>
              </a:tr>
              <a:tr h="1820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깜짝 퀘스트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</a:rPr>
                        <a:t>깜짝퀘스트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동료와 함께 산책하며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초간 멀리보기 🌳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94245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AC0C6472-2514-ACF9-0B06-30E79768CA69}"/>
              </a:ext>
            </a:extLst>
          </p:cNvPr>
          <p:cNvSpPr>
            <a:spLocks noGrp="1"/>
          </p:cNvSpPr>
          <p:nvPr/>
        </p:nvSpPr>
        <p:spPr>
          <a:xfrm>
            <a:off x="0" y="222531"/>
            <a:ext cx="12192000" cy="52017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u="sng" dirty="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OOO</a:t>
            </a:r>
            <a:r>
              <a:rPr lang="ko-KR" altLang="en-US" sz="2000" b="1" dirty="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내 몸에 </a:t>
            </a:r>
            <a:r>
              <a:rPr lang="ko-KR" altLang="en-US" sz="2000" b="1" dirty="0" err="1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눈건강</a:t>
            </a:r>
            <a:r>
              <a:rPr lang="ko-KR" altLang="en-US" sz="2000" b="1" dirty="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챌린지 </a:t>
            </a:r>
            <a:r>
              <a:rPr lang="en-US" altLang="ko-KR" sz="2000" b="1" dirty="0">
                <a:solidFill>
                  <a:srgbClr val="00B05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(3.6-3.26) 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CC18D85-156C-B962-D266-D12E782F66D7}"/>
              </a:ext>
            </a:extLst>
          </p:cNvPr>
          <p:cNvSpPr>
            <a:spLocks noGrp="1"/>
          </p:cNvSpPr>
          <p:nvPr/>
        </p:nvSpPr>
        <p:spPr>
          <a:xfrm>
            <a:off x="-1" y="6451604"/>
            <a:ext cx="12191999" cy="27964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tip. </a:t>
            </a:r>
            <a:r>
              <a:rPr lang="ko-KR" altLang="en-US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빙고 수에 따라 리워드가 달라져요</a:t>
            </a:r>
            <a:endParaRPr lang="en-US" altLang="ko-KR" sz="11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219C8E-242F-4D90-2BE5-08DAAD9D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142" y="1203469"/>
            <a:ext cx="1830480" cy="1409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5DF7ED-AB13-33EA-288D-4F5CD3927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655" y="1524276"/>
            <a:ext cx="2434637" cy="859063"/>
          </a:xfrm>
          <a:prstGeom prst="rect">
            <a:avLst/>
          </a:prstGeom>
        </p:spPr>
      </p:pic>
      <p:pic>
        <p:nvPicPr>
          <p:cNvPr id="6" name="그림 5" descr="사람, 실내이(가) 표시된 사진&#10;&#10;자동 생성된 설명">
            <a:extLst>
              <a:ext uri="{FF2B5EF4-FFF2-40B4-BE49-F238E27FC236}">
                <a16:creationId xmlns:a16="http://schemas.microsoft.com/office/drawing/2014/main" id="{B47F3B52-038D-0118-6FFF-C71474595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98" y="4794858"/>
            <a:ext cx="1071347" cy="142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AB61888-641C-4FDF-D889-30FC92A0E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52006"/>
              </p:ext>
            </p:extLst>
          </p:nvPr>
        </p:nvGraphicFramePr>
        <p:xfrm>
          <a:off x="2477121" y="866125"/>
          <a:ext cx="6740526" cy="5462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842">
                  <a:extLst>
                    <a:ext uri="{9D8B030D-6E8A-4147-A177-3AD203B41FA5}">
                      <a16:colId xmlns:a16="http://schemas.microsoft.com/office/drawing/2014/main" val="1686756345"/>
                    </a:ext>
                  </a:extLst>
                </a:gridCol>
                <a:gridCol w="2246842">
                  <a:extLst>
                    <a:ext uri="{9D8B030D-6E8A-4147-A177-3AD203B41FA5}">
                      <a16:colId xmlns:a16="http://schemas.microsoft.com/office/drawing/2014/main" val="3432272889"/>
                    </a:ext>
                  </a:extLst>
                </a:gridCol>
                <a:gridCol w="2246842">
                  <a:extLst>
                    <a:ext uri="{9D8B030D-6E8A-4147-A177-3AD203B41FA5}">
                      <a16:colId xmlns:a16="http://schemas.microsoft.com/office/drawing/2014/main" val="2085760407"/>
                    </a:ext>
                  </a:extLst>
                </a:gridCol>
              </a:tblGrid>
              <a:tr h="1820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노안예방과 시력개선</a:t>
                      </a:r>
                      <a:r>
                        <a:rPr lang="en-US" altLang="ko-KR" sz="1400" dirty="0"/>
                        <a:t>! 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눈운동하기🙄 </a:t>
                      </a:r>
                      <a:r>
                        <a:rPr lang="ko-KR" altLang="en-US" sz="1400" dirty="0">
                          <a:hlinkClick r:id="rId2"/>
                        </a:rPr>
                        <a:t>클릭</a:t>
                      </a:r>
                      <a:endParaRPr lang="en-US" altLang="ko-KR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오늘은 내가 </a:t>
                      </a:r>
                      <a:r>
                        <a:rPr lang="ko-KR" altLang="en-US" sz="1400" dirty="0" err="1"/>
                        <a:t>우리팀</a:t>
                      </a:r>
                      <a:r>
                        <a:rPr lang="ko-KR" altLang="en-US" sz="1400" dirty="0"/>
                        <a:t>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 err="1"/>
                        <a:t>눈건강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알라미</a:t>
                      </a:r>
                      <a:r>
                        <a:rPr lang="en-US" altLang="ko-KR" sz="1400" dirty="0"/>
                        <a:t>⏰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노안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안구건조증 예방</a:t>
                      </a:r>
                      <a:r>
                        <a:rPr lang="en-US" altLang="ko-KR" sz="1400" dirty="0"/>
                        <a:t>!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깜빡임 운동하기😉 </a:t>
                      </a:r>
                      <a:r>
                        <a:rPr lang="ko-KR" altLang="en-US" sz="1400" dirty="0">
                          <a:hlinkClick r:id="rId3"/>
                        </a:rPr>
                        <a:t>클릭</a:t>
                      </a:r>
                      <a:endParaRPr lang="en-US" altLang="ko-KR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489515"/>
                  </a:ext>
                </a:extLst>
              </a:tr>
              <a:tr h="1820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눈건강상태 제출하기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(3/6~3/10)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📝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hlinkClick r:id="rId4"/>
                        </a:rPr>
                        <a:t>클릭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주간 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일 성공한 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달력인증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! (3/24~27)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📅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</a:rPr>
                        <a:t>깜짝퀘스트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183605"/>
                  </a:ext>
                </a:extLst>
              </a:tr>
              <a:tr h="1820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깜짝 퀘스트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</a:rPr>
                        <a:t>깜짝퀘스트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동료와 함께 산책하며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초간 멀리보기 🌳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94245"/>
                  </a:ext>
                </a:extLst>
              </a:tr>
            </a:tbl>
          </a:graphicData>
        </a:graphic>
      </p:graphicFrame>
      <p:sp>
        <p:nvSpPr>
          <p:cNvPr id="16" name="제목 1">
            <a:extLst>
              <a:ext uri="{FF2B5EF4-FFF2-40B4-BE49-F238E27FC236}">
                <a16:creationId xmlns:a16="http://schemas.microsoft.com/office/drawing/2014/main" id="{2CC18D85-156C-B962-D266-D12E782F66D7}"/>
              </a:ext>
            </a:extLst>
          </p:cNvPr>
          <p:cNvSpPr>
            <a:spLocks noGrp="1"/>
          </p:cNvSpPr>
          <p:nvPr/>
        </p:nvSpPr>
        <p:spPr>
          <a:xfrm>
            <a:off x="-1" y="6451604"/>
            <a:ext cx="12191999" cy="27964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tip. </a:t>
            </a:r>
            <a:r>
              <a:rPr lang="ko-KR" altLang="en-US" sz="11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빙고 수에 따라 리워드가 달라져요</a:t>
            </a:r>
            <a:endParaRPr lang="en-US" altLang="ko-KR" sz="11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F53E561-50A8-3DFE-B79B-3CC558579CED}"/>
              </a:ext>
            </a:extLst>
          </p:cNvPr>
          <p:cNvSpPr/>
          <p:nvPr/>
        </p:nvSpPr>
        <p:spPr>
          <a:xfrm>
            <a:off x="7432869" y="3139442"/>
            <a:ext cx="1241834" cy="11462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50"/>
                </a:solidFill>
                <a:latin typeface="+mn-ea"/>
              </a:rPr>
              <a:t>?</a:t>
            </a:r>
            <a:endParaRPr lang="ko-KR" altLang="en-US" sz="3200" b="1" dirty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5BB5B9-6735-A077-3285-82E333E92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413" y="1386229"/>
            <a:ext cx="1407416" cy="10565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49B287-A895-8970-D0BC-E8B91FAFF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042" y="1386229"/>
            <a:ext cx="1747195" cy="11907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51738A-CF95-97B0-82BB-356BD842D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575" y="1386229"/>
            <a:ext cx="1576421" cy="118341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B1770D3-2FF4-C296-DBA0-6BB504063FF5}"/>
              </a:ext>
            </a:extLst>
          </p:cNvPr>
          <p:cNvSpPr/>
          <p:nvPr/>
        </p:nvSpPr>
        <p:spPr>
          <a:xfrm>
            <a:off x="5226467" y="4898627"/>
            <a:ext cx="1241834" cy="11462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50"/>
                </a:solidFill>
                <a:latin typeface="+mn-ea"/>
              </a:rPr>
              <a:t>?</a:t>
            </a:r>
            <a:endParaRPr lang="ko-KR" altLang="en-US" sz="32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8F34992-2E22-A1F1-E56D-0218B8AC2651}"/>
              </a:ext>
            </a:extLst>
          </p:cNvPr>
          <p:cNvSpPr/>
          <p:nvPr/>
        </p:nvSpPr>
        <p:spPr>
          <a:xfrm>
            <a:off x="2957488" y="4898627"/>
            <a:ext cx="1241834" cy="11462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00B050"/>
                </a:solidFill>
                <a:latin typeface="+mn-ea"/>
              </a:rPr>
              <a:t>?</a:t>
            </a:r>
            <a:endParaRPr lang="ko-KR" altLang="en-US" sz="32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A49822F-6079-2DA9-0105-1F9112762A41}"/>
              </a:ext>
            </a:extLst>
          </p:cNvPr>
          <p:cNvSpPr>
            <a:spLocks noGrp="1"/>
          </p:cNvSpPr>
          <p:nvPr/>
        </p:nvSpPr>
        <p:spPr>
          <a:xfrm>
            <a:off x="144010" y="222530"/>
            <a:ext cx="971725" cy="52017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00B050"/>
                </a:solidFill>
                <a:latin typeface="+mn-ea"/>
                <a:ea typeface="+mn-ea"/>
              </a:rPr>
              <a:t>[</a:t>
            </a:r>
            <a:r>
              <a:rPr lang="ko-KR" altLang="en-US" sz="2000" b="1" dirty="0">
                <a:solidFill>
                  <a:srgbClr val="00B050"/>
                </a:solidFill>
                <a:latin typeface="+mn-ea"/>
                <a:ea typeface="+mn-ea"/>
              </a:rPr>
              <a:t>예시</a:t>
            </a:r>
            <a:r>
              <a:rPr lang="en-US" altLang="ko-KR" sz="2000" b="1" dirty="0">
                <a:solidFill>
                  <a:srgbClr val="00B050"/>
                </a:solidFill>
                <a:latin typeface="+mn-ea"/>
                <a:ea typeface="+mn-ea"/>
              </a:rPr>
              <a:t>]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CE6225A-E88E-5B2F-FA27-F33EA58083B0}"/>
              </a:ext>
            </a:extLst>
          </p:cNvPr>
          <p:cNvSpPr>
            <a:spLocks noGrp="1"/>
          </p:cNvSpPr>
          <p:nvPr/>
        </p:nvSpPr>
        <p:spPr>
          <a:xfrm>
            <a:off x="0" y="222531"/>
            <a:ext cx="12192000" cy="52017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u="sng" dirty="0">
                <a:solidFill>
                  <a:srgbClr val="00B050"/>
                </a:solidFill>
                <a:latin typeface="+mn-ea"/>
                <a:ea typeface="+mn-ea"/>
              </a:rPr>
              <a:t>OOO</a:t>
            </a:r>
            <a:r>
              <a:rPr lang="ko-KR" altLang="en-US" sz="2000" b="1" dirty="0">
                <a:solidFill>
                  <a:srgbClr val="00B050"/>
                </a:solidFill>
                <a:latin typeface="+mn-ea"/>
                <a:ea typeface="+mn-ea"/>
              </a:rPr>
              <a:t>의 내 몸에 </a:t>
            </a:r>
            <a:r>
              <a:rPr lang="ko-KR" altLang="en-US" sz="2000" b="1" dirty="0" err="1">
                <a:solidFill>
                  <a:srgbClr val="00B050"/>
                </a:solidFill>
                <a:latin typeface="+mn-ea"/>
                <a:ea typeface="+mn-ea"/>
              </a:rPr>
              <a:t>눈건강</a:t>
            </a:r>
            <a:r>
              <a:rPr lang="ko-KR" altLang="en-US" sz="2000" b="1" dirty="0">
                <a:solidFill>
                  <a:srgbClr val="00B050"/>
                </a:solidFill>
                <a:latin typeface="+mn-ea"/>
                <a:ea typeface="+mn-ea"/>
              </a:rPr>
              <a:t> 챌린지</a:t>
            </a:r>
            <a:r>
              <a:rPr lang="en-US" altLang="ko-KR" sz="2000" b="1" dirty="0">
                <a:solidFill>
                  <a:srgbClr val="00B050"/>
                </a:solidFill>
                <a:latin typeface="+mn-ea"/>
                <a:ea typeface="+mn-ea"/>
              </a:rPr>
              <a:t>!</a:t>
            </a:r>
            <a:r>
              <a:rPr lang="ko-KR" altLang="en-US" sz="2000" b="1" dirty="0">
                <a:solidFill>
                  <a:srgbClr val="00B050"/>
                </a:solidFill>
                <a:latin typeface="+mn-ea"/>
                <a:ea typeface="+mn-ea"/>
              </a:rPr>
              <a:t> </a:t>
            </a:r>
            <a:r>
              <a:rPr lang="en-US" altLang="ko-KR" sz="2000" b="1" dirty="0">
                <a:solidFill>
                  <a:srgbClr val="00B050"/>
                </a:solidFill>
                <a:latin typeface="+mn-ea"/>
                <a:ea typeface="+mn-ea"/>
              </a:rPr>
              <a:t>(3.6-3.26)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A8F8E2-8CDE-43B7-BE44-F578B455B5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312" b="4342"/>
          <a:stretch/>
        </p:blipFill>
        <p:spPr>
          <a:xfrm>
            <a:off x="7295078" y="4917541"/>
            <a:ext cx="1546918" cy="12583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DAA166-1AA4-D7FC-4999-36683125EE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6535"/>
          <a:stretch/>
        </p:blipFill>
        <p:spPr>
          <a:xfrm>
            <a:off x="2917098" y="2855345"/>
            <a:ext cx="1327731" cy="148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1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5300</TotalTime>
  <Words>145</Words>
  <Application>Microsoft Office PowerPoint</Application>
  <PresentationFormat>와이드스크린</PresentationFormat>
  <Paragraphs>36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나눔스퀘어_ac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최다혜C/SGE 조직문화팀</dc:creator>
  <cp:lastModifiedBy>김지형/SGE 클라이언트팀</cp:lastModifiedBy>
  <cp:revision>7</cp:revision>
  <dcterms:created xsi:type="dcterms:W3CDTF">2023-02-28T03:03:06Z</dcterms:created>
  <dcterms:modified xsi:type="dcterms:W3CDTF">2023-03-28T01:35:00Z</dcterms:modified>
</cp:coreProperties>
</file>